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13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14C9-F510-444A-BDAC-BB2AD1C3E7C2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E2CF-0891-4052-A1AA-DA9797E05F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727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14C9-F510-444A-BDAC-BB2AD1C3E7C2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E2CF-0891-4052-A1AA-DA9797E05F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544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14C9-F510-444A-BDAC-BB2AD1C3E7C2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E2CF-0891-4052-A1AA-DA9797E05F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325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14C9-F510-444A-BDAC-BB2AD1C3E7C2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E2CF-0891-4052-A1AA-DA9797E05F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913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14C9-F510-444A-BDAC-BB2AD1C3E7C2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E2CF-0891-4052-A1AA-DA9797E05F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922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14C9-F510-444A-BDAC-BB2AD1C3E7C2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E2CF-0891-4052-A1AA-DA9797E05F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696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14C9-F510-444A-BDAC-BB2AD1C3E7C2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E2CF-0891-4052-A1AA-DA9797E05F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152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14C9-F510-444A-BDAC-BB2AD1C3E7C2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E2CF-0891-4052-A1AA-DA9797E05F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871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14C9-F510-444A-BDAC-BB2AD1C3E7C2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E2CF-0891-4052-A1AA-DA9797E05F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996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14C9-F510-444A-BDAC-BB2AD1C3E7C2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E2CF-0891-4052-A1AA-DA9797E05F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437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14C9-F510-444A-BDAC-BB2AD1C3E7C2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E2CF-0891-4052-A1AA-DA9797E05F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044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514C9-F510-444A-BDAC-BB2AD1C3E7C2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2E2CF-0891-4052-A1AA-DA9797E05F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37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">
            <a:extLst>
              <a:ext uri="{FF2B5EF4-FFF2-40B4-BE49-F238E27FC236}">
                <a16:creationId xmlns:a16="http://schemas.microsoft.com/office/drawing/2014/main" id="{540C233B-7EA1-2561-573E-80E2C2FF55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51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10">
            <a:extLst>
              <a:ext uri="{FF2B5EF4-FFF2-40B4-BE49-F238E27FC236}">
                <a16:creationId xmlns:a16="http://schemas.microsoft.com/office/drawing/2014/main" id="{89AE4340-2E02-F153-DF14-EA99489D68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99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11">
            <a:extLst>
              <a:ext uri="{FF2B5EF4-FFF2-40B4-BE49-F238E27FC236}">
                <a16:creationId xmlns:a16="http://schemas.microsoft.com/office/drawing/2014/main" id="{3AE74084-9139-A35F-728D-D839E374B0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90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12">
            <a:extLst>
              <a:ext uri="{FF2B5EF4-FFF2-40B4-BE49-F238E27FC236}">
                <a16:creationId xmlns:a16="http://schemas.microsoft.com/office/drawing/2014/main" id="{56C0F11C-418B-97CD-EED4-7CF9335AF3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45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13">
            <a:extLst>
              <a:ext uri="{FF2B5EF4-FFF2-40B4-BE49-F238E27FC236}">
                <a16:creationId xmlns:a16="http://schemas.microsoft.com/office/drawing/2014/main" id="{4E36B8BA-94AD-6F34-008D-5E089BCB91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95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14">
            <a:extLst>
              <a:ext uri="{FF2B5EF4-FFF2-40B4-BE49-F238E27FC236}">
                <a16:creationId xmlns:a16="http://schemas.microsoft.com/office/drawing/2014/main" id="{3F6CE2EA-E784-7283-4C11-3707993AAB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68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15">
            <a:extLst>
              <a:ext uri="{FF2B5EF4-FFF2-40B4-BE49-F238E27FC236}">
                <a16:creationId xmlns:a16="http://schemas.microsoft.com/office/drawing/2014/main" id="{97C4C0BE-86CD-9E99-8F91-A5C9A26C0E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56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16">
            <a:extLst>
              <a:ext uri="{FF2B5EF4-FFF2-40B4-BE49-F238E27FC236}">
                <a16:creationId xmlns:a16="http://schemas.microsoft.com/office/drawing/2014/main" id="{FF98A791-3D9E-0086-9960-A7E77D06EA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91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17">
            <a:extLst>
              <a:ext uri="{FF2B5EF4-FFF2-40B4-BE49-F238E27FC236}">
                <a16:creationId xmlns:a16="http://schemas.microsoft.com/office/drawing/2014/main" id="{F780D4EB-832F-5C87-ABBB-3272CC300C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36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2">
            <a:extLst>
              <a:ext uri="{FF2B5EF4-FFF2-40B4-BE49-F238E27FC236}">
                <a16:creationId xmlns:a16="http://schemas.microsoft.com/office/drawing/2014/main" id="{5F62A780-2E4D-0A10-B8A2-6E25115C46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4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3">
            <a:extLst>
              <a:ext uri="{FF2B5EF4-FFF2-40B4-BE49-F238E27FC236}">
                <a16:creationId xmlns:a16="http://schemas.microsoft.com/office/drawing/2014/main" id="{AB296D64-994F-83ED-C6EE-C4E01EB1CF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27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4">
            <a:extLst>
              <a:ext uri="{FF2B5EF4-FFF2-40B4-BE49-F238E27FC236}">
                <a16:creationId xmlns:a16="http://schemas.microsoft.com/office/drawing/2014/main" id="{6BE12ED1-072F-CE37-5112-597AA39B8C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90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5">
            <a:extLst>
              <a:ext uri="{FF2B5EF4-FFF2-40B4-BE49-F238E27FC236}">
                <a16:creationId xmlns:a16="http://schemas.microsoft.com/office/drawing/2014/main" id="{17D4800B-389A-D6D1-B076-7D3F5DED82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66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6">
            <a:extLst>
              <a:ext uri="{FF2B5EF4-FFF2-40B4-BE49-F238E27FC236}">
                <a16:creationId xmlns:a16="http://schemas.microsoft.com/office/drawing/2014/main" id="{AA6BF9AF-CA4B-FD81-698E-14D0BED02E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07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7">
            <a:extLst>
              <a:ext uri="{FF2B5EF4-FFF2-40B4-BE49-F238E27FC236}">
                <a16:creationId xmlns:a16="http://schemas.microsoft.com/office/drawing/2014/main" id="{CCD75C60-0AF6-498F-5D12-8E62DCA190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95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8">
            <a:extLst>
              <a:ext uri="{FF2B5EF4-FFF2-40B4-BE49-F238E27FC236}">
                <a16:creationId xmlns:a16="http://schemas.microsoft.com/office/drawing/2014/main" id="{8679E28D-B33E-4094-8C17-FD8BC6A512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55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9">
            <a:extLst>
              <a:ext uri="{FF2B5EF4-FFF2-40B4-BE49-F238E27FC236}">
                <a16:creationId xmlns:a16="http://schemas.microsoft.com/office/drawing/2014/main" id="{02CD2996-5C14-76BA-8FDA-7B9192749E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7807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</TotalTime>
  <Words>0</Words>
  <Application>Microsoft Office PowerPoint</Application>
  <PresentationFormat>Экран (4:3)</PresentationFormat>
  <Paragraphs>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Design5</dc:creator>
  <cp:lastModifiedBy>Design5</cp:lastModifiedBy>
  <cp:revision>2</cp:revision>
  <dcterms:created xsi:type="dcterms:W3CDTF">2023-06-20T08:03:05Z</dcterms:created>
  <dcterms:modified xsi:type="dcterms:W3CDTF">2023-06-20T08:07:00Z</dcterms:modified>
</cp:coreProperties>
</file>